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64" r:id="rId3"/>
    <p:sldId id="263" r:id="rId4"/>
    <p:sldId id="271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9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</a:rPr>
              <a:t>PhyCEE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  <a:p>
            <a:r>
              <a:rPr lang="en-US" sz="6000" b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Computer/Electrical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572</Words>
  <Application>Microsoft Macintosh PowerPoint</Application>
  <PresentationFormat>Widescreen</PresentationFormat>
  <Paragraphs>95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PHYS-427 (3 cr.) Solid State and Condensed Matter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13</cp:revision>
  <dcterms:created xsi:type="dcterms:W3CDTF">2020-10-08T15:25:34Z</dcterms:created>
  <dcterms:modified xsi:type="dcterms:W3CDTF">2024-10-22T13:01:57Z</dcterms:modified>
</cp:coreProperties>
</file>